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703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4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0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0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1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5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upil\Downloads\Animal-Scacnner.mp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atscan&quot; - Imgfli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0057" y="1"/>
            <a:ext cx="3309257" cy="771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057" y="1891"/>
            <a:ext cx="3309257" cy="8309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E8700"/>
                </a:solidFill>
                <a:latin typeface="Snap ITC" panose="04040A07060A02020202" pitchFamily="82" charset="0"/>
              </a:rPr>
              <a:t>ANIMAL</a:t>
            </a:r>
            <a:endParaRPr lang="en-US" sz="4800" dirty="0">
              <a:solidFill>
                <a:srgbClr val="FE8700"/>
              </a:solidFill>
              <a:latin typeface="Snap ITC" panose="04040A07060A020202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764" y="5798986"/>
            <a:ext cx="2332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Команда «Браво»</a:t>
            </a:r>
          </a:p>
          <a:p>
            <a:r>
              <a:rPr lang="ru-RU" dirty="0" smtClean="0"/>
              <a:t>Богдан Березовский</a:t>
            </a:r>
          </a:p>
          <a:p>
            <a:r>
              <a:rPr lang="ru-RU" dirty="0" smtClean="0"/>
              <a:t>Кирилл Фёдоров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6480">
            <a:off x="3178629" y="5393746"/>
            <a:ext cx="7949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Мой зоопарк </a:t>
            </a:r>
            <a:r>
              <a:rPr lang="ru-RU" sz="28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в</a:t>
            </a:r>
            <a:r>
              <a:rPr lang="en-US" sz="28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кармане</a:t>
            </a:r>
            <a:endParaRPr lang="en-US" sz="28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7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852"/>
            <a:ext cx="12191999" cy="70548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7985" y="2539779"/>
            <a:ext cx="50758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Распознавание животных онлайн. Быстро, точно, удобно.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60033" y="1971870"/>
            <a:ext cx="419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Animal-Scanner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375"/>
            <a:ext cx="9613863" cy="1080937"/>
          </a:xfrm>
        </p:spPr>
        <p:txBody>
          <a:bodyPr/>
          <a:lstStyle/>
          <a:p>
            <a:r>
              <a:rPr lang="ru-RU" dirty="0"/>
              <a:t>Цели и задачи проекта «Сканер домашних животных»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169" y="3596689"/>
            <a:ext cx="2956523" cy="625917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Социальный аспект: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28" y="5648690"/>
            <a:ext cx="1841619" cy="1699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97" y="615820"/>
            <a:ext cx="1598404" cy="13560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862" y="4468301"/>
            <a:ext cx="404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Разработка алгоритмов машинного обучения: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94217" y="4448361"/>
            <a:ext cx="388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Создание пользовательского интерфейса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94217" y="2850607"/>
            <a:ext cx="30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Интеграция с базами данных: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4862" y="2828141"/>
            <a:ext cx="326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Обеспечение безопасности данных: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4168169" y="4778219"/>
            <a:ext cx="352075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Удобство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для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владельцев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Безопасность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Развитие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рынка</a:t>
            </a:r>
            <a:r>
              <a:rPr lang="ru-RU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услуг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для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домашних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животных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kumimoji="0" lang="ru-RU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4333" y="1971869"/>
            <a:ext cx="3185840" cy="21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519207"/>
            <a:ext cx="9613861" cy="354763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Наш проект предлагает революционный способ идентификации домашних животных. С помощью нашего сканера или мобильного приложения владельцы смогут быстро и точно определить своего питомца, а также получить доступ к его персональной информации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Разработка </a:t>
            </a:r>
            <a:r>
              <a:rPr lang="ru-RU" dirty="0"/>
              <a:t>инновационного устройства или программного обеспечения, способного быстро и точно идентифицировать домашних животных по их внешним признакам (морда, окрас, </a:t>
            </a:r>
            <a:r>
              <a:rPr lang="ru-RU" dirty="0" smtClean="0"/>
              <a:t>и </a:t>
            </a:r>
            <a:r>
              <a:rPr lang="ru-RU" dirty="0"/>
              <a:t>т.д</a:t>
            </a:r>
            <a:r>
              <a:rPr lang="ru-RU" dirty="0" smtClean="0"/>
              <a:t>.).</a:t>
            </a:r>
          </a:p>
          <a:p>
            <a:endParaRPr lang="ru-RU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81" y="821092"/>
            <a:ext cx="1609919" cy="106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52" y="0"/>
            <a:ext cx="2121548" cy="212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68" y="606806"/>
            <a:ext cx="1415439" cy="13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31 -0.14907 L 0.09831 -0.14884 C 0.09636 -0.15 0.09453 -0.15093 0.09258 -0.15185 C 0.09167 -0.15232 0.09063 -0.15232 0.08958 -0.15278 C 0.08789 -0.15324 0.0862 -0.15394 0.08451 -0.15463 L 0.0763 -0.1537 C 0.0707 -0.15301 0.06667 -0.15255 0.06094 -0.15093 C 0.05859 -0.15023 0.05625 -0.14907 0.05391 -0.14815 C 0.05313 -0.14792 0.05247 -0.14745 0.05182 -0.14722 C 0.04909 -0.14653 0.04636 -0.14607 0.04362 -0.14537 C 0.04219 -0.14514 0.04063 -0.14491 0.03906 -0.14444 C 0.03412 -0.14306 0.02917 -0.14144 0.02422 -0.14005 C 0.02305 -0.13958 0.02188 -0.13935 0.0207 -0.13912 C 0.0181 -0.13611 0.01992 -0.13889 0.01862 -0.13449 C 0.01667 -0.12801 0.01758 -0.13241 0.01615 -0.12662 C 0.01589 -0.12569 0.01576 -0.12477 0.01563 -0.12384 C 0.01511 -0.12176 0.01458 -0.11968 0.01406 -0.11759 C 0.01393 -0.11482 0.0138 -0.11204 0.01354 -0.10949 C 0.01328 -0.10694 0.01198 -0.10278 0.01146 -0.10116 C 0.01133 -0.10046 0.0112 -0.09931 0.01094 -0.09861 C 0.01016 -0.09537 0.00912 -0.09259 0.00846 -0.08935 C 0.00833 -0.08912 0.00625 -0.07384 0.00586 -0.0713 C 0.00547 -0.06806 0.00508 -0.06458 0.00443 -0.06134 C 0.00365 -0.0581 -0.00065 -0.03935 -0.00221 -0.03148 C -0.00286 -0.0287 -0.00312 -0.02593 -0.00378 -0.02315 C -0.00456 -0.02014 -0.00547 -0.01713 -0.00638 -0.01412 C -0.00742 -0.01065 -0.00924 -0.00486 -0.01094 -0.00139 C -0.0125 0.00162 -0.01315 0.00185 -0.01497 0.00486 C -0.01875 0.01088 -0.0138 0.00417 -0.01914 0.01134 C -0.01953 0.01204 -0.02005 0.01273 -0.02057 0.01319 C -0.02057 0.01343 -0.03047 0.01898 -0.03138 0.01944 C -0.0319 0.01968 -0.03229 0.02014 -0.03281 0.02037 L -0.04258 0.02315 C -0.047 0.02616 -0.04388 0.02454 -0.05078 0.02546 C -0.05208 0.02593 -0.05338 0.02662 -0.05482 0.02662 C -0.06575 0.02731 -0.07656 0.02708 -0.0875 0.02755 C -0.09297 0.02778 -0.09831 0.02824 -0.10378 0.02847 L -0.1125 0.03125 C -0.11458 0.03194 -0.11745 0.03218 -0.11966 0.0331 C -0.12148 0.0338 -0.12331 0.03472 -0.12526 0.03565 C -0.12838 0.03727 -0.12799 0.03819 -0.13138 0.0412 C -0.13177 0.04167 -0.13242 0.0419 -0.13281 0.04213 C -0.13555 0.04606 -0.13919 0.04861 -0.14101 0.05393 C -0.14154 0.05532 -0.14193 0.05718 -0.14258 0.05833 C -0.14596 0.06551 -0.14258 0.04977 -0.14713 0.06759 C -0.14909 0.07477 -0.1513 0.08171 -0.15273 0.08935 C -0.15391 0.09537 -0.15443 0.10208 -0.15638 0.10741 C -0.15885 0.11435 -0.16107 0.11991 -0.16302 0.12731 C -0.16341 0.12917 -0.16354 0.13102 -0.16393 0.13264 C -0.16549 0.13912 -0.16706 0.1456 -0.16862 0.15185 C -0.16888 0.15301 -0.16927 0.15417 -0.16966 0.15556 C -0.17109 0.16042 -0.17279 0.16505 -0.17422 0.16991 C -0.17474 0.17199 -0.175 0.17454 -0.17578 0.17639 C -0.17773 0.18171 -0.18242 0.1919 -0.18242 0.19213 C -0.18437 0.20255 -0.18255 0.19444 -0.1931 0.21366 C -0.20169 0.2294 -0.19531 0.21829 -0.20378 0.22986 C -0.20937 0.2375 -0.19713 0.22569 -0.21146 0.23727 C -0.21432 0.23958 -0.21719 0.24236 -0.22005 0.24444 C -0.22253 0.24606 -0.22526 0.24653 -0.22773 0.24815 C -0.22825 0.24838 -0.22878 0.24884 -0.2293 0.24884 C -0.23099 0.24931 -0.23268 0.24954 -0.23437 0.24977 C -0.23867 0.25093 -0.24297 0.25162 -0.24713 0.25347 C -0.25052 0.25486 -0.25052 0.25509 -0.25534 0.25532 L -0.31758 0.25625 C -0.33802 0.25903 -0.30586 0.25417 -0.33437 0.25903 C -0.3388 0.25949 -0.34323 0.26018 -0.34766 0.26065 C -0.3543 0.26157 -0.3638 0.26204 -0.37005 0.2625 C -0.37396 0.26319 -0.37799 0.26319 -0.3819 0.26435 C -0.38359 0.26481 -0.39062 0.26875 -0.3931 0.27083 C -0.39427 0.27176 -0.39544 0.27315 -0.39661 0.27431 C -0.39726 0.275 -0.39805 0.27546 -0.3987 0.27616 C -0.40117 0.2794 -0.40547 0.28727 -0.40729 0.29074 C -0.40846 0.29259 -0.40924 0.29514 -0.41042 0.29699 C -0.41419 0.30393 -0.41823 0.31018 -0.42213 0.3169 C -0.42357 0.31944 -0.42487 0.32176 -0.42617 0.32431 C -0.42812 0.32755 -0.43008 0.33079 -0.4319 0.33426 C -0.43359 0.3375 -0.43489 0.34143 -0.43698 0.34421 C -0.43763 0.34514 -0.43841 0.34583 -0.43893 0.34699 C -0.4418 0.35208 -0.44505 0.35694 -0.44713 0.36319 C -0.44987 0.3713 -0.45221 0.37893 -0.4569 0.38495 C -0.4582 0.38681 -0.4595 0.38866 -0.46094 0.39051 C -0.46328 0.39329 -0.46562 0.3963 -0.4681 0.39861 C -0.4694 0.39977 -0.4707 0.40046 -0.47213 0.40139 C -0.48138 0.40671 -0.47669 0.40417 -0.48542 0.40579 C -0.50039 0.40903 -0.48385 0.40694 -0.50273 0.40856 C -0.50989 0.40833 -0.51706 0.40833 -0.52422 0.40764 C -0.53307 0.40694 -0.5418 0.40486 -0.55065 0.40417 L -0.56198 0.40301 C -0.57253 0.40347 -0.58307 0.40301 -0.59362 0.40417 C -0.59766 0.4044 -0.60508 0.40787 -0.60937 0.40949 C -0.61471 0.41597 -0.60768 0.4081 -0.62318 0.41597 C -0.62396 0.4162 -0.62448 0.41782 -0.62526 0.41852 C -0.62878 0.42268 -0.63242 0.42546 -0.63542 0.43125 C -0.63893 0.43819 -0.6418 0.44583 -0.64505 0.45301 C -0.64713 0.45741 -0.64961 0.46111 -0.65117 0.46574 C -0.65208 0.46829 -0.65273 0.47083 -0.65378 0.47292 C -0.65508 0.47593 -0.65664 0.47824 -0.65781 0.48125 C -0.66029 0.48727 -0.66198 0.49421 -0.66445 0.50023 C -0.66575 0.50324 -0.66771 0.50556 -0.66914 0.50833 C -0.67239 0.51551 -0.675 0.52384 -0.67878 0.52986 C -0.68099 0.5338 -0.68294 0.53796 -0.68542 0.54097 C -0.68659 0.54259 -0.68828 0.54259 -0.68945 0.54375 C -0.69388 0.54815 -0.69805 0.55324 -0.70221 0.55833 C -0.70286 0.55903 -0.70312 0.56042 -0.70378 0.56111 C -0.70521 0.5625 -0.7069 0.56343 -0.70833 0.56458 C -0.71003 0.5662 -0.71172 0.56782 -0.71341 0.56921 C -0.71719 0.57222 -0.72096 0.57477 -0.72526 0.57546 C -0.72995 0.57639 -0.73476 0.57616 -0.73945 0.57639 C -0.74909 0.58218 -0.74297 0.57963 -0.75534 0.58102 C -0.75729 0.58125 -0.75937 0.58148 -0.76146 0.58194 L -0.79206 0.58356 C -0.79375 0.58495 -0.79544 0.58611 -0.79713 0.58727 C -0.79909 0.58866 -0.80078 0.59074 -0.80273 0.5919 C -0.80417 0.59282 -0.80586 0.59306 -0.80729 0.59375 C -0.80898 0.59653 -0.81055 0.6 -0.8125 0.60278 C -0.81523 0.60671 -0.81823 0.60995 -0.82109 0.61366 C -0.82305 0.61597 -0.82487 0.61806 -0.82669 0.62083 C -0.83151 0.62731 -0.84128 0.6412 -0.84453 0.64815 L -0.84974 0.6588 C -0.8513 0.66759 -0.85013 0.66157 -0.85534 0.67801 C -0.85573 0.67963 -0.85638 0.68102 -0.85677 0.68264 C -0.85781 0.68657 -0.85898 0.69028 -0.85989 0.69444 C -0.8612 0.69977 -0.86172 0.70579 -0.86341 0.71042 C -0.86471 0.71412 -0.86588 0.7169 -0.86706 0.7206 C -0.8681 0.72431 -0.86888 0.72824 -0.87005 0.73148 C -0.87161 0.73565 -0.88437 0.76389 -0.88594 0.76597 C -0.88724 0.76782 -0.88867 0.76944 -0.88997 0.77153 C -0.89167 0.77407 -0.89284 0.77755 -0.89453 0.77963 C -0.89935 0.78518 -0.90378 0.79259 -0.90937 0.79421 C -0.91497 0.79583 -0.90989 0.79421 -0.91693 0.79699 C -0.91875 0.79745 -0.92044 0.79815 -0.922 0.79861 C -0.92422 0.79954 -0.92656 0.80069 -0.92878 0.80139 C -0.93021 0.80185 -0.93177 0.80185 -0.9332 0.80231 C -0.93659 0.80324 -0.94349 0.80509 -0.94349 0.80532 C -0.94492 0.80602 -0.94648 0.80671 -0.94805 0.80787 C -0.94883 0.80833 -0.94974 0.80903 -0.95052 0.80949 C -0.95143 0.80995 -0.95221 0.81018 -0.95312 0.81042 C -0.95521 0.81204 -0.95703 0.81366 -0.95911 0.81505 C -0.96003 0.81551 -0.96094 0.81528 -0.96185 0.81597 C -0.96263 0.81643 -0.96302 0.81806 -0.9638 0.81875 C -0.96667 0.8213 -0.97305 0.82593 -0.97305 0.82616 C -0.97747 0.83403 -0.97187 0.82477 -0.98073 0.8331 C -0.9819 0.83426 -0.98268 0.83634 -0.98372 0.83773 C -0.98542 0.83981 -0.98711 0.8419 -0.9888 0.84398 C -0.98906 0.84491 -0.98906 0.84606 -0.98932 0.84676 C -0.98971 0.84792 -0.99036 0.84861 -0.99088 0.84954 C -0.99232 0.85208 -0.99375 0.85463 -0.99492 0.85764 C -0.997 0.8625 -0.99857 0.86806 -1.00052 0.87315 C -1.00143 0.87523 -1.00208 0.87755 -1.00312 0.8794 C -1.00924 0.89028 -1.0082 0.88681 -1.01328 0.89398 C -1.01979 0.90301 -1.01458 0.89676 -1.01849 0.90116 C -1.01862 0.90208 -1.01875 0.90301 -1.01888 0.90393 C -1.01953 0.90602 -1.0207 0.90787 -1.02096 0.91018 C -1.02135 0.91343 -1.02096 0.9169 -1.02096 0.92037 L -0.98476 0.88218 " pathEditMode="relative" rAng="0" ptsTypes="AAAAAAAAAAAAAAAAAAAAAAAAAAAAAAAAAAAAAAAAAAAAAAAAAAAAAAAAAAAAAAAAAAAAAAAAAAAAAAAAAAAAAAAAAAAAAAAAAAAAAAAAAAAAAAAAAAAAAAAAAAAAAAAAAAAAAAAAAAAAAAAAAAAAAAAAAAA">
                                      <p:cBhvr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77" y="5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Техническая </a:t>
            </a:r>
            <a:r>
              <a:rPr lang="ru-RU" b="1" dirty="0" smtClean="0"/>
              <a:t>часть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3" y="606269"/>
            <a:ext cx="1374856" cy="137485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307" y="958501"/>
            <a:ext cx="1693485" cy="1044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1" y="2085885"/>
            <a:ext cx="32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Используемые технологии: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8235" y="2485832"/>
            <a:ext cx="3247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3.11.9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NumPy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OpenCV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3630" r="13799" b="18013"/>
          <a:stretch/>
        </p:blipFill>
        <p:spPr>
          <a:xfrm>
            <a:off x="3247904" y="2485832"/>
            <a:ext cx="3001987" cy="4132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39249" y="2085885"/>
            <a:ext cx="32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Архитектура проекта: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20853" y="2043050"/>
            <a:ext cx="32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Логика работы:</a:t>
            </a:r>
            <a:endParaRPr lang="en-US" dirty="0"/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456784" y="2315100"/>
            <a:ext cx="5735216" cy="4455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Основные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компоненты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функции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классы</a:t>
            </a: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ru-RU" alt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105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05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flask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Фреймворк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веб-приложений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HTTP-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запросов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render_template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отрисовки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HTML-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шаблонов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jsonify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преобразования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данных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 в JSON-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send_from_directory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отправки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файлов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директории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операционной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системой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директорий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Библиотека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научных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вычислений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используется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OpenCV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библиотека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компьютерным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зрением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загрузка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tensorflow.keras.applications.mobilenet_v2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предобученной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моделью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MobileNetV2.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werkzeug.utils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фреймворка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Werkzeug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безопасного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имен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файлов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b="1" i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050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105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Функции</a:t>
            </a:r>
            <a:r>
              <a:rPr kumimoji="0" lang="en-US" altLang="en-US" sz="105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05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predict_animal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image_path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Загружает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указанному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пути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преобразует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его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к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необходимому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формату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модели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MobileNetV2,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делает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предсказание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возвращает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результат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в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виде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списка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классов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их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вероятностей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uploaded_file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(filename)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Обработчик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роута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/uploads/&lt;filename&gt;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который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отдает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папки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uploads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index()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Обработчик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роута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который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возвращает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HTML-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шаблон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главной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страницы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predict()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Обработчик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роута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/predict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метод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POST).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Получает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загруженное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сохраняет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его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делает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предсказание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помощью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функции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predict_animal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формирует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ответ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в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формате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JSON и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возвращает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его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856"/>
            <a:ext cx="2189584" cy="14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Функциональность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981">
            <a:off x="8523713" y="154468"/>
            <a:ext cx="2349887" cy="240223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0320" y="2423958"/>
            <a:ext cx="9613861" cy="3599316"/>
          </a:xfrm>
        </p:spPr>
        <p:txBody>
          <a:bodyPr>
            <a:normAutofit/>
          </a:bodyPr>
          <a:lstStyle/>
          <a:p>
            <a:r>
              <a:rPr lang="ru-RU" b="1" dirty="0"/>
              <a:t>Базовые функции:</a:t>
            </a:r>
            <a:endParaRPr lang="ru-RU" dirty="0"/>
          </a:p>
          <a:p>
            <a:r>
              <a:rPr lang="ru-RU" b="1" dirty="0">
                <a:solidFill>
                  <a:schemeClr val="bg1"/>
                </a:solidFill>
              </a:rPr>
              <a:t>Загрузка изображения:</a:t>
            </a:r>
            <a:r>
              <a:rPr lang="ru-RU" dirty="0"/>
              <a:t> Пользователь выбирает файл с изображения животного с своего устройства.</a:t>
            </a:r>
          </a:p>
          <a:p>
            <a:r>
              <a:rPr lang="ru-RU" b="1" dirty="0">
                <a:solidFill>
                  <a:schemeClr val="bg1"/>
                </a:solidFill>
              </a:rPr>
              <a:t>Распознавание:</a:t>
            </a:r>
            <a:r>
              <a:rPr lang="ru-RU" dirty="0"/>
              <a:t> Приложение анализирует изображение и определяет наиболее вероятные породы животных с указанием процента вероятности.</a:t>
            </a:r>
          </a:p>
          <a:p>
            <a:r>
              <a:rPr lang="ru-RU" b="1" dirty="0">
                <a:solidFill>
                  <a:schemeClr val="bg1"/>
                </a:solidFill>
              </a:rPr>
              <a:t>Отображение результатов: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Результаты отображаются в понятном виде, например, в виде списка с названиями пород и соответствующими процентами.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355" y="609600"/>
            <a:ext cx="1598645" cy="13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Функицональность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48745" y="2159475"/>
            <a:ext cx="972078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Идентификация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Основная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определять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фотографии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полезно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если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увидели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знаете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как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называется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Определение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породы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определить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породу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домашнего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дикого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зверя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быть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любителей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заводчиков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ветеринаров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Обучение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отличным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инструментом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детей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взрослых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разнообразии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мира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Исследования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помочь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ученым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исследователям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собирать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данные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распространении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различных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Развлечения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Простое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любопытство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желание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узнать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что-то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могут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подтолкнуть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пользователя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использованию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4964" y="726085"/>
            <a:ext cx="2169218" cy="1135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92" y="778958"/>
            <a:ext cx="1535408" cy="1029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2" y="4765450"/>
            <a:ext cx="1617306" cy="2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Заинтригован</a:t>
            </a:r>
            <a:r>
              <a:rPr lang="ru-RU" dirty="0"/>
              <a:t>, </a:t>
            </a:r>
            <a:r>
              <a:rPr lang="ru-RU" dirty="0" smtClean="0"/>
              <a:t>что</a:t>
            </a:r>
            <a:r>
              <a:rPr lang="ru-RU" dirty="0" smtClean="0"/>
              <a:t> </a:t>
            </a:r>
            <a:r>
              <a:rPr lang="ru-RU" dirty="0"/>
              <a:t>это за милое создание? С нашим приложением ты узнаешь все о животных!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90" y="3108875"/>
            <a:ext cx="8107648" cy="3749125"/>
          </a:xfrm>
        </p:spPr>
      </p:pic>
      <p:sp>
        <p:nvSpPr>
          <p:cNvPr id="7" name="TextBox 6">
            <a:hlinkClick r:id="rId3" action="ppaction://hlinkfile"/>
          </p:cNvPr>
          <p:cNvSpPr txBox="1"/>
          <p:nvPr/>
        </p:nvSpPr>
        <p:spPr>
          <a:xfrm>
            <a:off x="6195525" y="3253272"/>
            <a:ext cx="167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tifakt Element Black" panose="020B0A03050000020004" pitchFamily="34" charset="-52"/>
                <a:ea typeface="Artifakt Element Black" panose="020B0A03050000020004" pitchFamily="34" charset="-52"/>
              </a:rPr>
              <a:t>Video</a:t>
            </a:r>
            <a:endParaRPr lang="en-US" sz="3600" dirty="0">
              <a:latin typeface="Artifakt Element Black" panose="020B0A03050000020004" pitchFamily="34" charset="-52"/>
              <a:ea typeface="Artifakt Element Black" panose="020B0A03050000020004" pitchFamily="34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46" y="394917"/>
            <a:ext cx="1443134" cy="16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71" y="1822579"/>
            <a:ext cx="8871892" cy="4343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5211" y="883298"/>
            <a:ext cx="52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Пример работы прложения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2" y="42636"/>
            <a:ext cx="2604654" cy="26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8603"/>
            <a:ext cx="9613861" cy="476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00" b="1" dirty="0"/>
              <a:t>Дополнительные </a:t>
            </a:r>
            <a:r>
              <a:rPr lang="ru-RU" sz="900" b="1" dirty="0" smtClean="0"/>
              <a:t>функции которые мы бы хотел добавить в будущем:</a:t>
            </a:r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Увеличение базы данных: </a:t>
            </a:r>
            <a:r>
              <a:rPr lang="ru-RU" sz="900" b="1" dirty="0"/>
              <a:t>Чем больше изображений разных пород и видов животных будет использовано для обучения модели, тем точнее она станет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Анализ поведения: </a:t>
            </a:r>
            <a:r>
              <a:rPr lang="ru-RU" sz="900" b="1" dirty="0"/>
              <a:t>Разработайте функцию, которая сможет анализировать видеозаписи и определять различные виды поведения животных (например, игра, сон, еда).</a:t>
            </a:r>
            <a:endParaRPr lang="ru-RU" sz="900" b="1" dirty="0" smtClean="0"/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История запросов: </a:t>
            </a:r>
            <a:r>
              <a:rPr lang="ru-RU" sz="900" b="1" dirty="0"/>
              <a:t>Сохранение информации о предыдущих запросах для удобства пользователя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Определение возраста и пола: </a:t>
            </a:r>
            <a:r>
              <a:rPr lang="ru-RU" sz="900" b="1" dirty="0"/>
              <a:t>Попробуйте обучить модель определять не только породу, но и приблизительный возраст и пол животного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9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900" b="1" dirty="0" smtClean="0">
                <a:solidFill>
                  <a:schemeClr val="bg1"/>
                </a:solidFill>
              </a:rPr>
              <a:t>Социальные </a:t>
            </a:r>
            <a:r>
              <a:rPr lang="ru-RU" sz="900" b="1" dirty="0">
                <a:solidFill>
                  <a:schemeClr val="bg1"/>
                </a:solidFill>
              </a:rPr>
              <a:t>сети:</a:t>
            </a:r>
            <a:r>
              <a:rPr lang="ru-RU" sz="900" b="1" dirty="0"/>
              <a:t> Поделиться результатами в социальных сетях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Регистрация и личный кабинет: </a:t>
            </a:r>
            <a:r>
              <a:rPr lang="ru-RU" sz="900" b="1" dirty="0"/>
              <a:t>Сохранение настроек, создание коллекций изображений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Мобильное приложение: </a:t>
            </a:r>
            <a:r>
              <a:rPr lang="ru-RU" sz="900" b="1" dirty="0"/>
              <a:t>Доступ к приложению с мобильных устройств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900" b="1" dirty="0"/>
          </a:p>
          <a:p>
            <a:pPr marL="0" indent="0">
              <a:buNone/>
            </a:pPr>
            <a:r>
              <a:rPr lang="ru-RU" sz="900" b="1" dirty="0">
                <a:solidFill>
                  <a:schemeClr val="bg1"/>
                </a:solidFill>
              </a:rPr>
              <a:t>Интеграция с другими сервисами: </a:t>
            </a:r>
            <a:r>
              <a:rPr lang="ru-RU" sz="900" b="1" dirty="0"/>
              <a:t>Например, с облачными хранилищами или базами данных изображений</a:t>
            </a:r>
            <a:r>
              <a:rPr lang="ru-RU" sz="900" b="1" dirty="0" smtClean="0"/>
              <a:t>.</a:t>
            </a:r>
          </a:p>
          <a:p>
            <a:pPr marL="0" indent="0">
              <a:buNone/>
            </a:pPr>
            <a:endParaRPr lang="ru-RU" sz="1000" b="1" dirty="0" smtClean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Партнерство с зоопарками: </a:t>
            </a:r>
            <a:r>
              <a:rPr lang="ru-RU" sz="1000" b="1" dirty="0"/>
              <a:t>Предложите зоопаркам разместить информацию о вашем приложении на своих сайтах и в социальных сетях.</a:t>
            </a:r>
          </a:p>
          <a:p>
            <a:pPr marL="0" indent="0">
              <a:buNone/>
            </a:pPr>
            <a:endParaRPr lang="ru-RU" sz="1000" b="1" dirty="0"/>
          </a:p>
          <a:p>
            <a:endParaRPr lang="en-US" sz="1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58" y="3118405"/>
            <a:ext cx="6734175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0" y="311090"/>
            <a:ext cx="1965214" cy="19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427</TotalTime>
  <Words>693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Gothic Std B</vt:lpstr>
      <vt:lpstr>Arial</vt:lpstr>
      <vt:lpstr>Arial Unicode MS</vt:lpstr>
      <vt:lpstr>Artifakt Element Black</vt:lpstr>
      <vt:lpstr>Snap ITC</vt:lpstr>
      <vt:lpstr>Trebuchet MS</vt:lpstr>
      <vt:lpstr>Berlin</vt:lpstr>
      <vt:lpstr>PowerPoint Presentation</vt:lpstr>
      <vt:lpstr>Цели и задачи проекта «Сканер домашних животных»</vt:lpstr>
      <vt:lpstr>Основная идея проекта</vt:lpstr>
      <vt:lpstr>Техническая часть</vt:lpstr>
      <vt:lpstr>Функциональность</vt:lpstr>
      <vt:lpstr>Функицональность</vt:lpstr>
      <vt:lpstr>Заинтригован, что это за милое создание? С нашим приложением ты узнаешь все о животных!</vt:lpstr>
      <vt:lpstr>PowerPoint Presentation</vt:lpstr>
      <vt:lpstr>Планы на будущее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pupil</dc:creator>
  <cp:lastModifiedBy>pupil</cp:lastModifiedBy>
  <cp:revision>24</cp:revision>
  <dcterms:created xsi:type="dcterms:W3CDTF">2025-01-21T07:28:15Z</dcterms:created>
  <dcterms:modified xsi:type="dcterms:W3CDTF">2025-01-27T07:42:12Z</dcterms:modified>
</cp:coreProperties>
</file>